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79" r:id="rId13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2933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9/5/2021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r">
              <a:defRPr sz="1300"/>
            </a:lvl1pPr>
          </a:lstStyle>
          <a:p>
            <a:fld id="{8EE1393A-67BC-4731-B470-1D8AC8821FF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012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r>
              <a:rPr lang="en-US"/>
              <a:t>9/5/2021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441" tIns="44220" rIns="88441" bIns="442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633" y="4480621"/>
            <a:ext cx="5641998" cy="3664842"/>
          </a:xfrm>
          <a:prstGeom prst="rect">
            <a:avLst/>
          </a:prstGeom>
        </p:spPr>
        <p:txBody>
          <a:bodyPr vert="horz" lIns="88441" tIns="44220" rIns="88441" bIns="442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012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8E1344A9-179E-468E-92A3-50B9A7ECA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6664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2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4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67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58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20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29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9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1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5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5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98AD545-5B78-45ED-8407-00927EDFA72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58441-9A25-4F3C-933A-BE02FC7BD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86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92126"/>
            <a:ext cx="8458200" cy="230832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Abounding In The Work Of The Lord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646331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1 Corinthians 15:58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38664"/>
          </a:xfrm>
        </p:spPr>
        <p:txBody>
          <a:bodyPr>
            <a:spAutoFit/>
          </a:bodyPr>
          <a:lstStyle/>
          <a:p>
            <a:r>
              <a:rPr lang="en-US" dirty="0"/>
              <a:t>The Nature Of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546" y="1600201"/>
            <a:ext cx="8163900" cy="4139595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Includes evangelism. </a:t>
            </a:r>
            <a:r>
              <a:rPr lang="en-US" sz="2800" dirty="0"/>
              <a:t>cf. Matthew 9:35-38; 28:18-20; 1 Timothy 3:15</a:t>
            </a:r>
          </a:p>
          <a:p>
            <a:pPr lvl="1"/>
            <a:r>
              <a:rPr lang="en-US" sz="2600" dirty="0"/>
              <a:t>Acts 8:4, </a:t>
            </a:r>
            <a:r>
              <a:rPr lang="en-US" sz="2600" i="1" dirty="0"/>
              <a:t>“They therefore that were scattered abroad went about preaching the word.”</a:t>
            </a:r>
          </a:p>
          <a:p>
            <a:pPr lvl="1"/>
            <a:r>
              <a:rPr lang="en-US" sz="2600" dirty="0"/>
              <a:t>Acts 5:28, </a:t>
            </a:r>
            <a:r>
              <a:rPr lang="en-US" sz="2600" i="1" dirty="0"/>
              <a:t>“We strictly charged you not to teach in this name: and behold, </a:t>
            </a:r>
            <a:r>
              <a:rPr lang="en-US" sz="2600" i="1" u="sng" dirty="0"/>
              <a:t>ye have filled Jerusalem</a:t>
            </a:r>
            <a:r>
              <a:rPr lang="en-US" sz="2600" i="1" dirty="0"/>
              <a:t> with your teaching, and intend to bring this man’s blood upon us.”</a:t>
            </a:r>
          </a:p>
          <a:p>
            <a:pPr lvl="1"/>
            <a:r>
              <a:rPr lang="en-US" sz="2600" dirty="0"/>
              <a:t>cf. Acts 11:19-20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43310"/>
            <a:ext cx="8839200" cy="538609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>
                <a:solidFill>
                  <a:srgbClr val="FFFF00"/>
                </a:solidFill>
              </a:rPr>
              <a:t>Includes personal edification.</a:t>
            </a:r>
            <a:br>
              <a:rPr lang="en-US" sz="3200" dirty="0">
                <a:solidFill>
                  <a:srgbClr val="FFFF00"/>
                </a:solidFill>
              </a:rPr>
            </a:br>
            <a:r>
              <a:rPr lang="en-US" sz="3200" dirty="0"/>
              <a:t>2 Peter 1:5-11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Grace and Knowledge. 2 Peter 3:18; 1:2; 2:20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Christlikeness. Ephesians 4:15; Philippians 2:5;</a:t>
            </a:r>
            <a:br>
              <a:rPr lang="en-US" sz="2800" dirty="0"/>
            </a:br>
            <a:r>
              <a:rPr lang="en-US" sz="2800" dirty="0"/>
              <a:t>1 Peter 2:21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Judgment. Philippians 1:9; Hebrews 5:13-14; Philippians 1:10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Character. Romans 1:18-32; Galatians 5:19-21; 1 Corinthians 6:9-11; 1 Thessalonians 4:11-12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Ability to serve. Romans 12:1-2; 6:13; </a:t>
            </a:r>
            <a:br>
              <a:rPr lang="en-US" sz="2800" dirty="0"/>
            </a:br>
            <a:r>
              <a:rPr lang="en-US" sz="2800" dirty="0"/>
              <a:t>2 Timothy 2:21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5A1D7F-E8F2-48E0-929A-6A323652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8" y="452438"/>
            <a:ext cx="7056437" cy="738664"/>
          </a:xfrm>
        </p:spPr>
        <p:txBody>
          <a:bodyPr>
            <a:spAutoFit/>
          </a:bodyPr>
          <a:lstStyle/>
          <a:p>
            <a:r>
              <a:rPr lang="en-US" dirty="0"/>
              <a:t>The Nature Of The Work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38664"/>
          </a:xfrm>
        </p:spPr>
        <p:txBody>
          <a:bodyPr>
            <a:spAutoFit/>
          </a:bodyPr>
          <a:lstStyle/>
          <a:p>
            <a:r>
              <a:rPr lang="en-US" dirty="0"/>
              <a:t>The Nature Of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546" y="1843088"/>
            <a:ext cx="8163900" cy="3749744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Includes protecting our influence.</a:t>
            </a: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2800" dirty="0"/>
              <a:t>Matthew 5:13-16; 1 Timothy 4:12</a:t>
            </a:r>
          </a:p>
          <a:p>
            <a:pPr lvl="1"/>
            <a:r>
              <a:rPr lang="en-US" sz="2800" dirty="0"/>
              <a:t>In word. Matthew 12:34-35; Ephesians 4:29</a:t>
            </a:r>
          </a:p>
          <a:p>
            <a:pPr lvl="1"/>
            <a:r>
              <a:rPr lang="en-US" sz="2800" dirty="0"/>
              <a:t>In manner of life. Philippians 1:27</a:t>
            </a:r>
          </a:p>
          <a:p>
            <a:pPr lvl="1"/>
            <a:r>
              <a:rPr lang="en-US" sz="2800" dirty="0"/>
              <a:t>In love. John 13:34-35</a:t>
            </a:r>
          </a:p>
          <a:p>
            <a:pPr lvl="1"/>
            <a:r>
              <a:rPr lang="en-US" sz="2800" dirty="0"/>
              <a:t>In faith. James 2:18</a:t>
            </a:r>
          </a:p>
          <a:p>
            <a:pPr lvl="1"/>
            <a:r>
              <a:rPr lang="en-US" sz="2800" dirty="0"/>
              <a:t>In purity. cf. Revelation 1:5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802" y="452718"/>
            <a:ext cx="7363890" cy="738664"/>
          </a:xfrm>
        </p:spPr>
        <p:txBody>
          <a:bodyPr wrap="square">
            <a:spAutoFit/>
          </a:bodyPr>
          <a:lstStyle/>
          <a:p>
            <a:r>
              <a:rPr lang="en-US" dirty="0"/>
              <a:t>The Universality Of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027" y="2052925"/>
            <a:ext cx="7935300" cy="300082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i="1" dirty="0">
                <a:solidFill>
                  <a:srgbClr val="FFFF00"/>
                </a:solidFill>
              </a:rPr>
              <a:t>“My beloved brethren”</a:t>
            </a:r>
          </a:p>
          <a:p>
            <a:pPr lvl="1"/>
            <a:r>
              <a:rPr lang="en-US" sz="3200" dirty="0"/>
              <a:t>Not elders only. 1 Peter 5:3</a:t>
            </a:r>
          </a:p>
          <a:p>
            <a:pPr lvl="1"/>
            <a:r>
              <a:rPr lang="en-US" sz="3200" dirty="0"/>
              <a:t>Not deacons only. cf. Acts 6:1-3</a:t>
            </a:r>
          </a:p>
          <a:p>
            <a:pPr lvl="1"/>
            <a:r>
              <a:rPr lang="en-US" sz="3200" dirty="0"/>
              <a:t>Not preachers only. 2 Timothy 2:15; 4:5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573" y="452718"/>
            <a:ext cx="7363890" cy="738664"/>
          </a:xfrm>
        </p:spPr>
        <p:txBody>
          <a:bodyPr>
            <a:spAutoFit/>
          </a:bodyPr>
          <a:lstStyle/>
          <a:p>
            <a:r>
              <a:rPr lang="en-US" dirty="0"/>
              <a:t>The Universality Of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11" y="2052925"/>
            <a:ext cx="7782900" cy="3683060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Every Christian must be a worker.</a:t>
            </a:r>
          </a:p>
          <a:p>
            <a:pPr lvl="1"/>
            <a:r>
              <a:rPr lang="en-US" sz="2800" dirty="0"/>
              <a:t>Parable of the talents. Matthew 25:14ff</a:t>
            </a:r>
          </a:p>
          <a:p>
            <a:pPr lvl="1"/>
            <a:r>
              <a:rPr lang="en-US" sz="2800" dirty="0"/>
              <a:t>Church as a body. Romans 12:4ff; </a:t>
            </a:r>
            <a:br>
              <a:rPr lang="en-US" sz="2800" dirty="0"/>
            </a:br>
            <a:r>
              <a:rPr lang="en-US" sz="2800" dirty="0"/>
              <a:t>1 Corinthians 12:12ff</a:t>
            </a:r>
          </a:p>
          <a:p>
            <a:pPr marL="457207" lvl="1" indent="0">
              <a:buNone/>
            </a:pPr>
            <a:endParaRPr lang="en-US" sz="2800" dirty="0"/>
          </a:p>
          <a:p>
            <a:pPr lvl="1"/>
            <a:r>
              <a:rPr lang="en-US" sz="2800" dirty="0"/>
              <a:t>Differences, but no exceptions. </a:t>
            </a:r>
            <a:br>
              <a:rPr lang="en-US" sz="2800" dirty="0"/>
            </a:br>
            <a:r>
              <a:rPr lang="en-US" sz="2800" dirty="0"/>
              <a:t>cf. Acts 8:4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Basic Requirement For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706700" cy="2811026"/>
          </a:xfrm>
        </p:spPr>
        <p:txBody>
          <a:bodyPr>
            <a:spAutoFit/>
          </a:bodyPr>
          <a:lstStyle/>
          <a:p>
            <a:r>
              <a:rPr lang="en-US" sz="3200" dirty="0"/>
              <a:t>Conviction. cf. Daniel 3; </a:t>
            </a:r>
            <a:br>
              <a:rPr lang="en-US" sz="3200" dirty="0"/>
            </a:br>
            <a:r>
              <a:rPr lang="en-US" sz="3200" dirty="0"/>
              <a:t>Philippians 1:27; 3:13; 1 Peter 3:15</a:t>
            </a:r>
          </a:p>
          <a:p>
            <a:pPr marL="0" indent="0">
              <a:buNone/>
            </a:pPr>
            <a:endParaRPr lang="en-US" sz="3200" b="1" dirty="0"/>
          </a:p>
          <a:p>
            <a:r>
              <a:rPr lang="en-US" sz="3200" dirty="0"/>
              <a:t>Zeal. Titus 2:14; 3:1; Acts 9:20-29; Acts 16:10; Acts 21:13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Constancy Of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35300" cy="480131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i="1" baseline="0" dirty="0">
                <a:solidFill>
                  <a:srgbClr val="FFFF00"/>
                </a:solidFill>
              </a:rPr>
              <a:t>“Always” –</a:t>
            </a:r>
          </a:p>
          <a:p>
            <a:r>
              <a:rPr lang="en-US" sz="2800" baseline="0" dirty="0"/>
              <a:t>Let your speech be with grace.</a:t>
            </a:r>
            <a:br>
              <a:rPr lang="en-US" sz="2800" baseline="0" dirty="0"/>
            </a:br>
            <a:r>
              <a:rPr lang="en-US" sz="2800" baseline="0" dirty="0"/>
              <a:t>Colossians 4:6</a:t>
            </a:r>
          </a:p>
          <a:p>
            <a:r>
              <a:rPr lang="en-US" sz="2800" baseline="0" dirty="0"/>
              <a:t>Rejoice in the Lord. Philippians 4:4</a:t>
            </a:r>
          </a:p>
          <a:p>
            <a:r>
              <a:rPr lang="en-US" sz="2800" baseline="0" dirty="0"/>
              <a:t>Obey. Philippians 2:12</a:t>
            </a:r>
          </a:p>
          <a:p>
            <a:r>
              <a:rPr lang="en-US" sz="2800" baseline="0" dirty="0"/>
              <a:t>Be ready to give answer. 1 Peter 3:15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aseline="0" dirty="0"/>
              <a:t>Be urgent </a:t>
            </a:r>
            <a:r>
              <a:rPr lang="en-US" sz="2800" i="1" baseline="0" dirty="0"/>
              <a:t>“in season and out of season.”</a:t>
            </a:r>
            <a:r>
              <a:rPr lang="en-US" sz="2800" baseline="0" dirty="0"/>
              <a:t> </a:t>
            </a:r>
            <a:br>
              <a:rPr lang="en-US" sz="2800" baseline="0" dirty="0"/>
            </a:br>
            <a:r>
              <a:rPr lang="en-US" sz="2800" baseline="0" dirty="0"/>
              <a:t>2 Timothy 4:2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38664"/>
          </a:xfrm>
        </p:spPr>
        <p:txBody>
          <a:bodyPr>
            <a:spAutoFit/>
          </a:bodyPr>
          <a:lstStyle/>
          <a:p>
            <a:r>
              <a:rPr lang="en-US" dirty="0"/>
              <a:t>The Fervor Of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35300" cy="51039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baseline="0" dirty="0">
                <a:solidFill>
                  <a:srgbClr val="FFFF00"/>
                </a:solidFill>
              </a:rPr>
              <a:t>“</a:t>
            </a:r>
            <a:r>
              <a:rPr lang="en-US" sz="3200" i="1" dirty="0">
                <a:solidFill>
                  <a:srgbClr val="FFFF00"/>
                </a:solidFill>
              </a:rPr>
              <a:t>A</a:t>
            </a:r>
            <a:r>
              <a:rPr lang="en-US" sz="3200" i="1" baseline="0" dirty="0">
                <a:solidFill>
                  <a:srgbClr val="FFFF00"/>
                </a:solidFill>
              </a:rPr>
              <a:t>bounding” –</a:t>
            </a:r>
            <a:endParaRPr lang="en-US" sz="3200" baseline="0" dirty="0">
              <a:solidFill>
                <a:srgbClr val="FFFF00"/>
              </a:solidFill>
            </a:endParaRPr>
          </a:p>
          <a:p>
            <a:r>
              <a:rPr lang="en-US" sz="2800" i="1" baseline="0" dirty="0"/>
              <a:t>“</a:t>
            </a:r>
            <a:r>
              <a:rPr lang="en-US" sz="2800" i="1" baseline="0" dirty="0" err="1"/>
              <a:t>perisseuo</a:t>
            </a:r>
            <a:r>
              <a:rPr lang="en-US" sz="2800" i="1" baseline="0" dirty="0"/>
              <a:t>” – </a:t>
            </a:r>
            <a:r>
              <a:rPr lang="en-US" sz="2800" baseline="0" dirty="0"/>
              <a:t>“to be over and above; to excel.”</a:t>
            </a:r>
          </a:p>
          <a:p>
            <a:r>
              <a:rPr lang="en-US" sz="2800" baseline="0" dirty="0"/>
              <a:t>It is used of excelling others.</a:t>
            </a:r>
            <a:br>
              <a:rPr lang="en-US" sz="2800" baseline="0" dirty="0"/>
            </a:br>
            <a:r>
              <a:rPr lang="en-US" sz="2800" baseline="0" dirty="0"/>
              <a:t>cf. Matthew 5:20</a:t>
            </a:r>
          </a:p>
          <a:p>
            <a:r>
              <a:rPr lang="en-US" sz="2800" baseline="0" dirty="0"/>
              <a:t>It is used of exceeding the minimum. </a:t>
            </a:r>
          </a:p>
          <a:p>
            <a:r>
              <a:rPr lang="en-US" sz="2800" baseline="0" dirty="0"/>
              <a:t>The Prodigal. cf. Luke 15:17, </a:t>
            </a:r>
            <a:r>
              <a:rPr lang="en-US" sz="2800" i="1" baseline="0" dirty="0"/>
              <a:t>“and to spare.”</a:t>
            </a:r>
          </a:p>
          <a:p>
            <a:r>
              <a:rPr lang="en-US" sz="2800" baseline="0" dirty="0"/>
              <a:t>It is used of exceeding what was done in the past. Mark 15:14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38664"/>
          </a:xfrm>
        </p:spPr>
        <p:txBody>
          <a:bodyPr>
            <a:spAutoFit/>
          </a:bodyPr>
          <a:lstStyle/>
          <a:p>
            <a:r>
              <a:rPr lang="en-US" dirty="0"/>
              <a:t>The Fervor Of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519" y="1828800"/>
            <a:ext cx="7859100" cy="448327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aseline="0" dirty="0">
                <a:solidFill>
                  <a:srgbClr val="FFFF00"/>
                </a:solidFill>
              </a:rPr>
              <a:t>Our service must be abounding service.</a:t>
            </a:r>
          </a:p>
          <a:p>
            <a:r>
              <a:rPr lang="en-US" sz="2800" baseline="0" dirty="0"/>
              <a:t>Abounding service is willing service. </a:t>
            </a:r>
            <a:br>
              <a:rPr lang="en-US" sz="2800" baseline="0" dirty="0"/>
            </a:br>
            <a:r>
              <a:rPr lang="en-US" sz="2800" baseline="0" dirty="0"/>
              <a:t>cf. Matthew 20:1 (11</a:t>
            </a:r>
            <a:r>
              <a:rPr lang="en-US" sz="2800" baseline="30000" dirty="0"/>
              <a:t>th</a:t>
            </a:r>
            <a:r>
              <a:rPr lang="en-US" sz="2800" baseline="0" dirty="0"/>
              <a:t> hour man)</a:t>
            </a:r>
          </a:p>
          <a:p>
            <a:r>
              <a:rPr lang="en-US" sz="2800" baseline="0" dirty="0"/>
              <a:t>Abounding service is fervent service. </a:t>
            </a:r>
            <a:br>
              <a:rPr lang="en-US" sz="2800" baseline="0" dirty="0"/>
            </a:br>
            <a:r>
              <a:rPr lang="en-US" sz="2800" baseline="0" dirty="0"/>
              <a:t>Romans 12:11 (heated to boiling)</a:t>
            </a:r>
          </a:p>
          <a:p>
            <a:r>
              <a:rPr lang="en-US" sz="2800" baseline="0" dirty="0"/>
              <a:t>Abounding service is from the heart. Ephesians 6:6</a:t>
            </a:r>
          </a:p>
          <a:p>
            <a:r>
              <a:rPr lang="en-US" sz="2800" baseline="0" dirty="0"/>
              <a:t>Abounding service is first place service. </a:t>
            </a:r>
            <a:br>
              <a:rPr lang="en-US" sz="2800" baseline="0" dirty="0"/>
            </a:br>
            <a:r>
              <a:rPr lang="en-US" sz="2800" baseline="0" dirty="0"/>
              <a:t>Matthew 6:33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38664"/>
          </a:xfrm>
        </p:spPr>
        <p:txBody>
          <a:bodyPr>
            <a:spAutoFit/>
          </a:bodyPr>
          <a:lstStyle/>
          <a:p>
            <a:r>
              <a:rPr lang="en-US" dirty="0"/>
              <a:t>Motives For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991" y="1407458"/>
            <a:ext cx="8125890" cy="5221942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000" i="1" baseline="0" dirty="0">
                <a:solidFill>
                  <a:srgbClr val="FFFF00"/>
                </a:solidFill>
              </a:rPr>
              <a:t>“Wherefore”</a:t>
            </a:r>
            <a:r>
              <a:rPr lang="en-US" sz="3000" baseline="0" dirty="0">
                <a:solidFill>
                  <a:srgbClr val="FFFF00"/>
                </a:solidFill>
              </a:rPr>
              <a:t> – 1 Corinthians 15:58</a:t>
            </a:r>
          </a:p>
          <a:p>
            <a:r>
              <a:rPr lang="en-US" sz="3000" baseline="0" dirty="0"/>
              <a:t>Proof of the resurrection: The resurrection of Christ. Verses 12ff</a:t>
            </a:r>
          </a:p>
          <a:p>
            <a:r>
              <a:rPr lang="en-US" sz="3000" baseline="0" dirty="0"/>
              <a:t>Consequences if no resurrection: all is in vain. Verses 14-19</a:t>
            </a:r>
          </a:p>
          <a:p>
            <a:r>
              <a:rPr lang="en-US" sz="3000" baseline="0" dirty="0"/>
              <a:t>Nature of the resurrected body: Incorruptible, glorious, etc. Verses 35-49</a:t>
            </a:r>
          </a:p>
          <a:p>
            <a:r>
              <a:rPr lang="en-US" sz="3000" baseline="0" dirty="0"/>
              <a:t>In view of the fact that there will be a life beyond this work! The future life is reason for all to abound in the work of the Lord.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38664"/>
          </a:xfrm>
        </p:spPr>
        <p:txBody>
          <a:bodyPr>
            <a:spAutoFit/>
          </a:bodyPr>
          <a:lstStyle/>
          <a:p>
            <a:r>
              <a:rPr lang="en-US" dirty="0"/>
              <a:t>Motives For The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238" y="2052925"/>
            <a:ext cx="7935300" cy="419548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i="1" baseline="0" dirty="0">
                <a:solidFill>
                  <a:srgbClr val="FFFF00"/>
                </a:solidFill>
              </a:rPr>
              <a:t>“Forasmuch” –</a:t>
            </a:r>
          </a:p>
          <a:p>
            <a:r>
              <a:rPr lang="en-US" sz="2800" baseline="0" dirty="0"/>
              <a:t>Introduces the day of reckoning.</a:t>
            </a:r>
          </a:p>
          <a:p>
            <a:r>
              <a:rPr lang="en-US" sz="2800" baseline="0" dirty="0"/>
              <a:t>The judgment day will be a day of accounting. 2 Corinthians 5:10; </a:t>
            </a:r>
            <a:br>
              <a:rPr lang="en-US" sz="2800" baseline="0" dirty="0"/>
            </a:br>
            <a:r>
              <a:rPr lang="en-US" sz="2800" baseline="0" dirty="0"/>
              <a:t>Revelation 20:12</a:t>
            </a:r>
          </a:p>
          <a:p>
            <a:r>
              <a:rPr lang="en-US" sz="2800" baseline="0" dirty="0"/>
              <a:t>The judgment day will be a day of reward. Galatians 6:9; 2 Timothy 4:8</a:t>
            </a:r>
          </a:p>
          <a:p>
            <a:r>
              <a:rPr lang="en-US" sz="2800" b="1" i="1" baseline="0" dirty="0">
                <a:solidFill>
                  <a:srgbClr val="FFFF00"/>
                </a:solidFill>
              </a:rPr>
              <a:t>Our labor is not vain in the Lord</a:t>
            </a:r>
            <a:r>
              <a:rPr lang="en-US" sz="2800" i="1" baseline="0" dirty="0">
                <a:solidFill>
                  <a:srgbClr val="FFFF00"/>
                </a:solidFill>
              </a:rPr>
              <a:t>.</a:t>
            </a:r>
            <a:endParaRPr lang="en-US" i="1" baseline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1402</TotalTime>
  <Words>640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Abounding In The Work Of The Lord</vt:lpstr>
      <vt:lpstr>The Universality Of The Work</vt:lpstr>
      <vt:lpstr>The Universality Of The Work</vt:lpstr>
      <vt:lpstr>The Basic Requirement For The Work</vt:lpstr>
      <vt:lpstr>The Constancy Of The Work</vt:lpstr>
      <vt:lpstr>The Fervor Of The Work</vt:lpstr>
      <vt:lpstr>The Fervor Of The Work</vt:lpstr>
      <vt:lpstr>Motives For The Work</vt:lpstr>
      <vt:lpstr>Motives For The Work</vt:lpstr>
      <vt:lpstr>The Nature Of The Work</vt:lpstr>
      <vt:lpstr>The Nature Of The Work</vt:lpstr>
      <vt:lpstr>The Nature Of The Work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Abounding In The Work Of The Lord (2)</dc:title>
  <dc:creator>Micky Galloway</dc:creator>
  <cp:lastModifiedBy>Richard Lidh</cp:lastModifiedBy>
  <cp:revision>15</cp:revision>
  <cp:lastPrinted>2021-09-04T22:24:05Z</cp:lastPrinted>
  <dcterms:created xsi:type="dcterms:W3CDTF">2011-07-09T18:20:33Z</dcterms:created>
  <dcterms:modified xsi:type="dcterms:W3CDTF">2021-09-04T22:24:14Z</dcterms:modified>
</cp:coreProperties>
</file>